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78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6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3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8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8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3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1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4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7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5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2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4E5F0-F39C-4CDE-BFB8-DE785DAD622E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1F64B-222B-4E84-8738-1E5837957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42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3425283" y="2154973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9" name="Snip Diagonal Corner Rectangle 8"/>
          <p:cNvSpPr/>
          <p:nvPr/>
        </p:nvSpPr>
        <p:spPr>
          <a:xfrm>
            <a:off x="382858" y="2154973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Teamwork</a:t>
            </a:r>
            <a:endParaRPr lang="en-US" dirty="0"/>
          </a:p>
        </p:txBody>
      </p:sp>
      <p:sp>
        <p:nvSpPr>
          <p:cNvPr id="10" name="Snip Diagonal Corner Rectangle 9"/>
          <p:cNvSpPr/>
          <p:nvPr/>
        </p:nvSpPr>
        <p:spPr>
          <a:xfrm>
            <a:off x="403302" y="33528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</a:t>
            </a:r>
            <a:endParaRPr lang="en-US" dirty="0"/>
          </a:p>
        </p:txBody>
      </p:sp>
      <p:sp>
        <p:nvSpPr>
          <p:cNvPr id="11" name="Snip Diagonal Corner Rectangle 10"/>
          <p:cNvSpPr/>
          <p:nvPr/>
        </p:nvSpPr>
        <p:spPr>
          <a:xfrm>
            <a:off x="403302" y="4572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ollaboration</a:t>
            </a:r>
            <a:endParaRPr lang="en-US" dirty="0"/>
          </a:p>
        </p:txBody>
      </p:sp>
      <p:sp>
        <p:nvSpPr>
          <p:cNvPr id="12" name="Snip Diagonal Corner Rectangle 11"/>
          <p:cNvSpPr/>
          <p:nvPr/>
        </p:nvSpPr>
        <p:spPr>
          <a:xfrm>
            <a:off x="412595" y="51816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13" name="Snip Diagonal Corner Rectangle 12"/>
          <p:cNvSpPr/>
          <p:nvPr/>
        </p:nvSpPr>
        <p:spPr>
          <a:xfrm>
            <a:off x="388435" y="981307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Risk</a:t>
            </a:r>
            <a:endParaRPr lang="en-US" dirty="0"/>
          </a:p>
        </p:txBody>
      </p:sp>
      <p:sp>
        <p:nvSpPr>
          <p:cNvPr id="14" name="Snip Diagonal Corner Rectangle 13"/>
          <p:cNvSpPr/>
          <p:nvPr/>
        </p:nvSpPr>
        <p:spPr>
          <a:xfrm>
            <a:off x="382859" y="1578827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Meetings</a:t>
            </a:r>
            <a:endParaRPr lang="en-US" dirty="0"/>
          </a:p>
        </p:txBody>
      </p:sp>
      <p:sp>
        <p:nvSpPr>
          <p:cNvPr id="15" name="Snip Diagonal Corner Rectangle 14"/>
          <p:cNvSpPr/>
          <p:nvPr/>
        </p:nvSpPr>
        <p:spPr>
          <a:xfrm>
            <a:off x="3412273" y="381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16" name="Snip Diagonal Corner Rectangle 15"/>
          <p:cNvSpPr/>
          <p:nvPr/>
        </p:nvSpPr>
        <p:spPr>
          <a:xfrm>
            <a:off x="3425283" y="981307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Quality</a:t>
            </a:r>
            <a:endParaRPr lang="en-US" dirty="0"/>
          </a:p>
        </p:txBody>
      </p:sp>
      <p:sp>
        <p:nvSpPr>
          <p:cNvPr id="17" name="Snip Diagonal Corner Rectangle 16"/>
          <p:cNvSpPr/>
          <p:nvPr/>
        </p:nvSpPr>
        <p:spPr>
          <a:xfrm>
            <a:off x="3412273" y="1565817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Refactoring</a:t>
            </a:r>
            <a:endParaRPr lang="en-US" dirty="0"/>
          </a:p>
        </p:txBody>
      </p:sp>
      <p:sp>
        <p:nvSpPr>
          <p:cNvPr id="18" name="Snip Diagonal Corner Rectangle 17"/>
          <p:cNvSpPr/>
          <p:nvPr/>
        </p:nvSpPr>
        <p:spPr>
          <a:xfrm>
            <a:off x="381000" y="275528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Personal Development</a:t>
            </a:r>
            <a:endParaRPr lang="en-US" dirty="0"/>
          </a:p>
        </p:txBody>
      </p:sp>
      <p:sp>
        <p:nvSpPr>
          <p:cNvPr id="19" name="Snip Diagonal Corner Rectangle 18"/>
          <p:cNvSpPr/>
          <p:nvPr/>
        </p:nvSpPr>
        <p:spPr>
          <a:xfrm>
            <a:off x="3436434" y="51816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Learning</a:t>
            </a:r>
          </a:p>
        </p:txBody>
      </p:sp>
      <p:sp>
        <p:nvSpPr>
          <p:cNvPr id="20" name="Snip Diagonal Corner Rectangle 19"/>
          <p:cNvSpPr/>
          <p:nvPr/>
        </p:nvSpPr>
        <p:spPr>
          <a:xfrm>
            <a:off x="3436434" y="4572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 We Use</a:t>
            </a:r>
            <a:endParaRPr lang="en-US" dirty="0"/>
          </a:p>
        </p:txBody>
      </p:sp>
      <p:sp>
        <p:nvSpPr>
          <p:cNvPr id="22" name="Snip Diagonal Corner Rectangle 21"/>
          <p:cNvSpPr/>
          <p:nvPr/>
        </p:nvSpPr>
        <p:spPr>
          <a:xfrm>
            <a:off x="3436434" y="39624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Innovation</a:t>
            </a:r>
            <a:endParaRPr lang="en-US" dirty="0"/>
          </a:p>
        </p:txBody>
      </p:sp>
      <p:sp>
        <p:nvSpPr>
          <p:cNvPr id="23" name="Snip Diagonal Corner Rectangle 22"/>
          <p:cNvSpPr/>
          <p:nvPr/>
        </p:nvSpPr>
        <p:spPr>
          <a:xfrm>
            <a:off x="3436434" y="33528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Motivated</a:t>
            </a:r>
          </a:p>
        </p:txBody>
      </p:sp>
      <p:sp>
        <p:nvSpPr>
          <p:cNvPr id="24" name="Snip Diagonal Corner Rectangle 23"/>
          <p:cNvSpPr/>
          <p:nvPr/>
        </p:nvSpPr>
        <p:spPr>
          <a:xfrm>
            <a:off x="3425283" y="275528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Trust</a:t>
            </a:r>
            <a:endParaRPr lang="en-US" dirty="0"/>
          </a:p>
        </p:txBody>
      </p:sp>
      <p:sp>
        <p:nvSpPr>
          <p:cNvPr id="25" name="Snip Diagonal Corner Rectangle 24"/>
          <p:cNvSpPr/>
          <p:nvPr/>
        </p:nvSpPr>
        <p:spPr>
          <a:xfrm>
            <a:off x="3436434" y="5798635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Courage</a:t>
            </a:r>
            <a:endParaRPr lang="en-US" dirty="0"/>
          </a:p>
        </p:txBody>
      </p:sp>
      <p:sp>
        <p:nvSpPr>
          <p:cNvPr id="26" name="Snip Diagonal Corner Rectangle 25"/>
          <p:cNvSpPr/>
          <p:nvPr/>
        </p:nvSpPr>
        <p:spPr>
          <a:xfrm>
            <a:off x="382859" y="381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Simplicity</a:t>
            </a:r>
            <a:endParaRPr lang="en-US" dirty="0"/>
          </a:p>
        </p:txBody>
      </p:sp>
      <p:sp>
        <p:nvSpPr>
          <p:cNvPr id="27" name="Snip Diagonal Corner Rectangle 26"/>
          <p:cNvSpPr/>
          <p:nvPr/>
        </p:nvSpPr>
        <p:spPr>
          <a:xfrm>
            <a:off x="403302" y="39624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Respect</a:t>
            </a:r>
            <a:endParaRPr lang="en-US" dirty="0"/>
          </a:p>
        </p:txBody>
      </p:sp>
      <p:sp>
        <p:nvSpPr>
          <p:cNvPr id="28" name="Snip Diagonal Corner Rectangle 27"/>
          <p:cNvSpPr/>
          <p:nvPr/>
        </p:nvSpPr>
        <p:spPr>
          <a:xfrm>
            <a:off x="418171" y="5798635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44" name="Snip Diagonal Corner Rectangle 43"/>
          <p:cNvSpPr/>
          <p:nvPr/>
        </p:nvSpPr>
        <p:spPr>
          <a:xfrm>
            <a:off x="6400800" y="381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Focus</a:t>
            </a:r>
          </a:p>
        </p:txBody>
      </p:sp>
      <p:sp>
        <p:nvSpPr>
          <p:cNvPr id="45" name="Snip Diagonal Corner Rectangle 44"/>
          <p:cNvSpPr/>
          <p:nvPr/>
        </p:nvSpPr>
        <p:spPr>
          <a:xfrm>
            <a:off x="6400800" y="9906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Honoring the Session</a:t>
            </a:r>
            <a:endParaRPr lang="en-US" dirty="0"/>
          </a:p>
        </p:txBody>
      </p:sp>
      <p:sp>
        <p:nvSpPr>
          <p:cNvPr id="46" name="Snip Diagonal Corner Rectangle 45"/>
          <p:cNvSpPr/>
          <p:nvPr/>
        </p:nvSpPr>
        <p:spPr>
          <a:xfrm>
            <a:off x="6400800" y="1583422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Accountability</a:t>
            </a:r>
          </a:p>
        </p:txBody>
      </p:sp>
      <p:sp>
        <p:nvSpPr>
          <p:cNvPr id="47" name="Snip Diagonal Corner Rectangle 46"/>
          <p:cNvSpPr/>
          <p:nvPr/>
        </p:nvSpPr>
        <p:spPr>
          <a:xfrm>
            <a:off x="6396840" y="2154973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Pair Swapping/Pairing</a:t>
            </a:r>
            <a:endParaRPr lang="en-US" dirty="0"/>
          </a:p>
        </p:txBody>
      </p:sp>
      <p:sp>
        <p:nvSpPr>
          <p:cNvPr id="48" name="Snip Diagonal Corner Rectangle 47"/>
          <p:cNvSpPr/>
          <p:nvPr/>
        </p:nvSpPr>
        <p:spPr>
          <a:xfrm>
            <a:off x="6396840" y="275528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Direction</a:t>
            </a:r>
            <a:endParaRPr lang="en-US" dirty="0"/>
          </a:p>
        </p:txBody>
      </p:sp>
      <p:sp>
        <p:nvSpPr>
          <p:cNvPr id="49" name="Snip Diagonal Corner Rectangle 48"/>
          <p:cNvSpPr/>
          <p:nvPr/>
        </p:nvSpPr>
        <p:spPr>
          <a:xfrm>
            <a:off x="6396840" y="51816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Validation</a:t>
            </a:r>
          </a:p>
        </p:txBody>
      </p:sp>
      <p:sp>
        <p:nvSpPr>
          <p:cNvPr id="50" name="Snip Diagonal Corner Rectangle 49"/>
          <p:cNvSpPr/>
          <p:nvPr/>
        </p:nvSpPr>
        <p:spPr>
          <a:xfrm>
            <a:off x="6396840" y="45720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Priorities</a:t>
            </a:r>
            <a:endParaRPr lang="en-US" dirty="0"/>
          </a:p>
        </p:txBody>
      </p:sp>
      <p:sp>
        <p:nvSpPr>
          <p:cNvPr id="51" name="Snip Diagonal Corner Rectangle 50"/>
          <p:cNvSpPr/>
          <p:nvPr/>
        </p:nvSpPr>
        <p:spPr>
          <a:xfrm>
            <a:off x="6396840" y="39624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Thrashing</a:t>
            </a:r>
            <a:endParaRPr lang="en-US" dirty="0"/>
          </a:p>
        </p:txBody>
      </p:sp>
      <p:sp>
        <p:nvSpPr>
          <p:cNvPr id="52" name="Snip Diagonal Corner Rectangle 51"/>
          <p:cNvSpPr/>
          <p:nvPr/>
        </p:nvSpPr>
        <p:spPr>
          <a:xfrm>
            <a:off x="6396840" y="3352800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Ceremonies</a:t>
            </a:r>
            <a:endParaRPr lang="en-US" dirty="0"/>
          </a:p>
        </p:txBody>
      </p:sp>
      <p:sp>
        <p:nvSpPr>
          <p:cNvPr id="53" name="Snip Diagonal Corner Rectangle 52"/>
          <p:cNvSpPr/>
          <p:nvPr/>
        </p:nvSpPr>
        <p:spPr>
          <a:xfrm>
            <a:off x="6400800" y="5798635"/>
            <a:ext cx="2362200" cy="53340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2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6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4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3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2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1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0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9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8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7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Carfax,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Thompson</dc:creator>
  <cp:lastModifiedBy>Terry Thompson</cp:lastModifiedBy>
  <cp:revision>9</cp:revision>
  <dcterms:created xsi:type="dcterms:W3CDTF">2012-06-21T14:39:11Z</dcterms:created>
  <dcterms:modified xsi:type="dcterms:W3CDTF">2012-06-21T19:44:01Z</dcterms:modified>
</cp:coreProperties>
</file>